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handoutMasterIdLst>
    <p:handoutMasterId r:id="rId15"/>
  </p:handoutMasterIdLst>
  <p:sldIdLst>
    <p:sldId id="257" r:id="rId5"/>
    <p:sldId id="269" r:id="rId6"/>
    <p:sldId id="265" r:id="rId7"/>
    <p:sldId id="275" r:id="rId8"/>
    <p:sldId id="279" r:id="rId9"/>
    <p:sldId id="280" r:id="rId10"/>
    <p:sldId id="281" r:id="rId11"/>
    <p:sldId id="277" r:id="rId12"/>
    <p:sldId id="25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86" d="100"/>
          <a:sy n="86" d="100"/>
        </p:scale>
        <p:origin x="562" y="67"/>
      </p:cViewPr>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BE2AAA-2CC7-4F9C-A8C6-8B9F2A3E9EF0}" type="datetimeFigureOut">
              <a:rPr lang="en-US" smtClean="0"/>
              <a:t>25-Apr-20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0AD62A-9EE1-43E3-A7E5-D268F71DF3EB}" type="slidenum">
              <a:rPr lang="en-US" smtClean="0"/>
              <a:t>‹#›</a:t>
            </a:fld>
            <a:endParaRPr lang="en-US"/>
          </a:p>
        </p:txBody>
      </p:sp>
    </p:spTree>
    <p:extLst>
      <p:ext uri="{BB962C8B-B14F-4D97-AF65-F5344CB8AC3E}">
        <p14:creationId xmlns:p14="http://schemas.microsoft.com/office/powerpoint/2010/main" val="1436448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37ADBA-1AC7-4CD6-8AFF-4E8087BA5487}" type="datetimeFigureOut">
              <a:rPr lang="en-US" smtClean="0"/>
              <a:t>25-Apr-20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4C2EF-8A97-4DAF-B099-E567883644D6}" type="slidenum">
              <a:rPr lang="en-US" smtClean="0"/>
              <a:t>‹#›</a:t>
            </a:fld>
            <a:endParaRPr lang="en-US"/>
          </a:p>
        </p:txBody>
      </p:sp>
    </p:spTree>
    <p:extLst>
      <p:ext uri="{BB962C8B-B14F-4D97-AF65-F5344CB8AC3E}">
        <p14:creationId xmlns:p14="http://schemas.microsoft.com/office/powerpoint/2010/main" val="71809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a:t>
            </a:r>
            <a:r>
              <a:rPr lang="en-US" dirty="0"/>
              <a:t>To change images on this slide, select a picture and delete it. Then click the Insert Picture icon</a:t>
            </a:r>
            <a:r>
              <a:rPr lang="en-US" baseline="0" dirty="0"/>
              <a:t> </a:t>
            </a:r>
            <a:r>
              <a:rPr lang="en-US" dirty="0"/>
              <a:t>in the placeholder to insert your own image.</a:t>
            </a:r>
          </a:p>
        </p:txBody>
      </p:sp>
      <p:sp>
        <p:nvSpPr>
          <p:cNvPr id="4" name="Slide Number Placeholder 3"/>
          <p:cNvSpPr>
            <a:spLocks noGrp="1"/>
          </p:cNvSpPr>
          <p:nvPr>
            <p:ph type="sldNum" sz="quarter" idx="10"/>
          </p:nvPr>
        </p:nvSpPr>
        <p:spPr/>
        <p:txBody>
          <a:bodyPr/>
          <a:lstStyle/>
          <a:p>
            <a:fld id="{5534C2EF-8A97-4DAF-B099-E567883644D6}" type="slidenum">
              <a:rPr lang="en-US" smtClean="0"/>
              <a:t>3</a:t>
            </a:fld>
            <a:endParaRPr lang="en-US"/>
          </a:p>
        </p:txBody>
      </p:sp>
    </p:spTree>
    <p:extLst>
      <p:ext uri="{BB962C8B-B14F-4D97-AF65-F5344CB8AC3E}">
        <p14:creationId xmlns:p14="http://schemas.microsoft.com/office/powerpoint/2010/main" val="3886014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2124" r="323" b="422"/>
          <a:stretch/>
        </p:blipFill>
        <p:spPr>
          <a:xfrm>
            <a:off x="1524" y="1"/>
            <a:ext cx="12188952" cy="6858000"/>
          </a:xfrm>
          <a:prstGeom prst="rect">
            <a:avLst/>
          </a:prstGeom>
        </p:spPr>
      </p:pic>
      <p:sp>
        <p:nvSpPr>
          <p:cNvPr id="2" name="Title 1"/>
          <p:cNvSpPr>
            <a:spLocks noGrp="1"/>
          </p:cNvSpPr>
          <p:nvPr>
            <p:ph type="ctrTitle"/>
          </p:nvPr>
        </p:nvSpPr>
        <p:spPr>
          <a:xfrm>
            <a:off x="838200" y="533400"/>
            <a:ext cx="8458200" cy="1828800"/>
          </a:xfrm>
        </p:spPr>
        <p:txBody>
          <a:bodyPr anchor="b">
            <a:normAutofit/>
          </a:bodyPr>
          <a:lstStyle>
            <a:lvl1pPr algn="l">
              <a:defRPr sz="4400"/>
            </a:lvl1pPr>
          </a:lstStyle>
          <a:p>
            <a:r>
              <a:rPr lang="en-US"/>
              <a:t>Click to edit Master title style</a:t>
            </a:r>
            <a:endParaRPr lang="en-US" dirty="0"/>
          </a:p>
        </p:txBody>
      </p:sp>
      <p:sp>
        <p:nvSpPr>
          <p:cNvPr id="3" name="Subtitle 2"/>
          <p:cNvSpPr>
            <a:spLocks noGrp="1"/>
          </p:cNvSpPr>
          <p:nvPr>
            <p:ph type="subTitle" idx="1"/>
          </p:nvPr>
        </p:nvSpPr>
        <p:spPr>
          <a:xfrm>
            <a:off x="838200" y="2438400"/>
            <a:ext cx="7086600" cy="914400"/>
          </a:xfrm>
        </p:spPr>
        <p:txBody>
          <a:bodyPr>
            <a:normAutofit/>
          </a:bodyPr>
          <a:lstStyle>
            <a:lvl1pPr marL="0" indent="0" algn="l">
              <a:spcBef>
                <a:spcPts val="1200"/>
              </a:spcBef>
              <a:buNone/>
              <a:defRPr sz="240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54451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wo Pictures with Caption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791200"/>
            <a:ext cx="8115419" cy="7016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endParaRPr lang="en-US" dirty="0"/>
          </a:p>
        </p:txBody>
      </p:sp>
      <p:sp>
        <p:nvSpPr>
          <p:cNvPr id="7" name="Freeform 5"/>
          <p:cNvSpPr>
            <a:spLocks/>
          </p:cNvSpPr>
          <p:nvPr/>
        </p:nvSpPr>
        <p:spPr bwMode="gray">
          <a:xfrm>
            <a:off x="762000"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2435"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7" name="Text Placeholder 16"/>
          <p:cNvSpPr>
            <a:spLocks noGrp="1"/>
          </p:cNvSpPr>
          <p:nvPr>
            <p:ph type="body" sz="quarter" idx="14"/>
          </p:nvPr>
        </p:nvSpPr>
        <p:spPr>
          <a:xfrm>
            <a:off x="1028581"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
        <p:nvSpPr>
          <p:cNvPr id="18" name="Freeform 5"/>
          <p:cNvSpPr>
            <a:spLocks/>
          </p:cNvSpPr>
          <p:nvPr/>
        </p:nvSpPr>
        <p:spPr bwMode="gray">
          <a:xfrm>
            <a:off x="5300133" y="933449"/>
            <a:ext cx="41148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5530568" y="1113022"/>
            <a:ext cx="3638453"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20" name="Text Placeholder 16"/>
          <p:cNvSpPr>
            <a:spLocks noGrp="1"/>
          </p:cNvSpPr>
          <p:nvPr>
            <p:ph type="body" sz="quarter" idx="16"/>
          </p:nvPr>
        </p:nvSpPr>
        <p:spPr>
          <a:xfrm>
            <a:off x="5566714" y="5181600"/>
            <a:ext cx="3566160" cy="493776"/>
          </a:xfrm>
        </p:spPr>
        <p:txBody>
          <a:bodyPr>
            <a:normAutofit/>
          </a:bodyPr>
          <a:lstStyle>
            <a:lvl1pPr marL="0" indent="0">
              <a:buNone/>
              <a:defRPr sz="18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2037772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ree Pictures with Caption">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5" y="1716"/>
            <a:ext cx="12188952" cy="6856284"/>
          </a:xfrm>
          <a:prstGeom prst="rect">
            <a:avLst/>
          </a:prstGeom>
        </p:spPr>
      </p:pic>
      <p:sp>
        <p:nvSpPr>
          <p:cNvPr id="2" name="Title 1"/>
          <p:cNvSpPr>
            <a:spLocks noGrp="1"/>
          </p:cNvSpPr>
          <p:nvPr>
            <p:ph type="title"/>
          </p:nvPr>
        </p:nvSpPr>
        <p:spPr>
          <a:xfrm>
            <a:off x="1028580" y="5305424"/>
            <a:ext cx="8104083" cy="579921"/>
          </a:xfrm>
        </p:spPr>
        <p:txBody>
          <a:bodyPr>
            <a:normAutofit/>
          </a:bodyPr>
          <a:lstStyle>
            <a:lvl1pPr>
              <a:defRPr sz="2400">
                <a:solidFill>
                  <a:schemeClr val="accent1"/>
                </a:solidFill>
              </a:defRPr>
            </a:lvl1pPr>
          </a:lstStyle>
          <a:p>
            <a:r>
              <a:rPr lang="en-US"/>
              <a:t>Click to edit Master title style</a:t>
            </a:r>
            <a:endParaRPr lang="en-US" dirty="0"/>
          </a:p>
        </p:txBody>
      </p:sp>
      <p:sp>
        <p:nvSpPr>
          <p:cNvPr id="7" name="Freeform 5"/>
          <p:cNvSpPr>
            <a:spLocks/>
          </p:cNvSpPr>
          <p:nvPr/>
        </p:nvSpPr>
        <p:spPr bwMode="gray">
          <a:xfrm>
            <a:off x="762000" y="933449"/>
            <a:ext cx="5334000" cy="4109465"/>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3"/>
          </p:nvPr>
        </p:nvSpPr>
        <p:spPr>
          <a:xfrm>
            <a:off x="991888" y="1113022"/>
            <a:ext cx="4874224" cy="3750319"/>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p>
        </p:txBody>
      </p:sp>
      <p:sp>
        <p:nvSpPr>
          <p:cNvPr id="18" name="Freeform 5"/>
          <p:cNvSpPr>
            <a:spLocks/>
          </p:cNvSpPr>
          <p:nvPr/>
        </p:nvSpPr>
        <p:spPr bwMode="gray">
          <a:xfrm>
            <a:off x="6323873" y="967316"/>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9" name="Picture Placeholder 18" descr="An empty placeholder to add an image. Click on the placeholder and select the image that you wish to add"/>
          <p:cNvSpPr>
            <a:spLocks noGrp="1"/>
          </p:cNvSpPr>
          <p:nvPr>
            <p:ph type="pic" sz="quarter" idx="15"/>
          </p:nvPr>
        </p:nvSpPr>
        <p:spPr>
          <a:xfrm>
            <a:off x="6506025" y="1109743"/>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6323873" y="3060954"/>
            <a:ext cx="2990942" cy="1934384"/>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6506025" y="3203381"/>
            <a:ext cx="2626638" cy="1649530"/>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17" name="Text Placeholder 16"/>
          <p:cNvSpPr>
            <a:spLocks noGrp="1"/>
          </p:cNvSpPr>
          <p:nvPr>
            <p:ph type="body" sz="quarter" idx="14"/>
          </p:nvPr>
        </p:nvSpPr>
        <p:spPr>
          <a:xfrm>
            <a:off x="1028581" y="5919255"/>
            <a:ext cx="8104082" cy="497420"/>
          </a:xfrm>
        </p:spPr>
        <p:txBody>
          <a:bodyPr>
            <a:normAutofit/>
          </a:bodyPr>
          <a:lstStyle>
            <a:lvl1pPr marL="0" indent="0">
              <a:spcBef>
                <a:spcPts val="0"/>
              </a:spcBef>
              <a:buNone/>
              <a:defRPr sz="1600"/>
            </a:lvl1pPr>
            <a:lvl2pPr marL="0" indent="0">
              <a:spcBef>
                <a:spcPts val="1200"/>
              </a:spcBef>
              <a:buNone/>
              <a:defRPr sz="1800"/>
            </a:lvl2pPr>
            <a:lvl3pPr marL="0" indent="0">
              <a:spcBef>
                <a:spcPts val="1200"/>
              </a:spcBef>
              <a:buNone/>
              <a:defRPr sz="1800"/>
            </a:lvl3pPr>
            <a:lvl4pPr marL="0" indent="0">
              <a:spcBef>
                <a:spcPts val="1200"/>
              </a:spcBef>
              <a:buNone/>
              <a:defRPr sz="1800"/>
            </a:lvl4pPr>
            <a:lvl5pPr marL="0" indent="0">
              <a:spcBef>
                <a:spcPts val="1200"/>
              </a:spcBef>
              <a:buNone/>
              <a:defRPr sz="1800"/>
            </a:lvl5pPr>
          </a:lstStyle>
          <a:p>
            <a:pPr lvl="0"/>
            <a:r>
              <a:rPr lang="en-US"/>
              <a:t>Click to edit Master text styles</a:t>
            </a:r>
          </a:p>
        </p:txBody>
      </p:sp>
    </p:spTree>
    <p:extLst>
      <p:ext uri="{BB962C8B-B14F-4D97-AF65-F5344CB8AC3E}">
        <p14:creationId xmlns:p14="http://schemas.microsoft.com/office/powerpoint/2010/main" val="101779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ve Pictures">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 y="283"/>
            <a:ext cx="12188952" cy="6859715"/>
          </a:xfrm>
          <a:prstGeom prst="rect">
            <a:avLst/>
          </a:prstGeom>
        </p:spPr>
      </p:pic>
      <p:sp>
        <p:nvSpPr>
          <p:cNvPr id="2" name="Title 1"/>
          <p:cNvSpPr>
            <a:spLocks noGrp="1"/>
          </p:cNvSpPr>
          <p:nvPr>
            <p:ph type="title"/>
          </p:nvPr>
        </p:nvSpPr>
        <p:spPr>
          <a:xfrm>
            <a:off x="9677400" y="365126"/>
            <a:ext cx="2133600" cy="1539874"/>
          </a:xfrm>
        </p:spPr>
        <p:txBody>
          <a:bodyPr vert="horz" lIns="91440" tIns="45720" rIns="91440" bIns="45720" rtlCol="0" anchor="b">
            <a:normAutofit/>
          </a:bodyPr>
          <a:lstStyle>
            <a:lvl1pPr>
              <a:defRPr lang="en-US" sz="2400">
                <a:solidFill>
                  <a:schemeClr val="accent1"/>
                </a:solidFill>
              </a:defRPr>
            </a:lvl1pPr>
          </a:lstStyle>
          <a:p>
            <a:pPr lvl="0"/>
            <a:r>
              <a:rPr lang="en-US"/>
              <a:t>Click to edit Master title style</a:t>
            </a:r>
          </a:p>
        </p:txBody>
      </p:sp>
      <p:sp>
        <p:nvSpPr>
          <p:cNvPr id="8" name="Freeform 5"/>
          <p:cNvSpPr>
            <a:spLocks/>
          </p:cNvSpPr>
          <p:nvPr/>
        </p:nvSpPr>
        <p:spPr bwMode="gray">
          <a:xfrm>
            <a:off x="4182533" y="265044"/>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 name="Picture Placeholder 8" descr="An empty placeholder to add an image. Click on the placeholder and select the image that you wish to add"/>
          <p:cNvSpPr>
            <a:spLocks noGrp="1"/>
          </p:cNvSpPr>
          <p:nvPr>
            <p:ph type="pic" sz="quarter" idx="13"/>
          </p:nvPr>
        </p:nvSpPr>
        <p:spPr>
          <a:xfrm>
            <a:off x="4424435" y="436315"/>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
        <p:nvSpPr>
          <p:cNvPr id="10" name="Freeform 5"/>
          <p:cNvSpPr>
            <a:spLocks/>
          </p:cNvSpPr>
          <p:nvPr/>
        </p:nvSpPr>
        <p:spPr bwMode="gray">
          <a:xfrm>
            <a:off x="816188" y="384723"/>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Picture Placeholder 10" descr="An empty placeholder to add an image. Click on the placeholder and select the image that you wish to add"/>
          <p:cNvSpPr>
            <a:spLocks noGrp="1"/>
          </p:cNvSpPr>
          <p:nvPr>
            <p:ph type="pic" sz="quarter" idx="15"/>
          </p:nvPr>
        </p:nvSpPr>
        <p:spPr>
          <a:xfrm>
            <a:off x="1013022" y="538232"/>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2" name="Freeform 5"/>
          <p:cNvSpPr>
            <a:spLocks/>
          </p:cNvSpPr>
          <p:nvPr/>
        </p:nvSpPr>
        <p:spPr bwMode="gray">
          <a:xfrm>
            <a:off x="816188" y="2478361"/>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3" name="Picture Placeholder 12" descr="An empty placeholder to add an image. Click on the placeholder and select the image that you wish to add"/>
          <p:cNvSpPr>
            <a:spLocks noGrp="1"/>
          </p:cNvSpPr>
          <p:nvPr>
            <p:ph type="pic" sz="quarter" idx="16"/>
          </p:nvPr>
        </p:nvSpPr>
        <p:spPr>
          <a:xfrm>
            <a:off x="1013022" y="2631870"/>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p>
        </p:txBody>
      </p:sp>
      <p:sp>
        <p:nvSpPr>
          <p:cNvPr id="14" name="Freeform 5"/>
          <p:cNvSpPr>
            <a:spLocks/>
          </p:cNvSpPr>
          <p:nvPr/>
        </p:nvSpPr>
        <p:spPr bwMode="gray">
          <a:xfrm>
            <a:off x="816188" y="4571999"/>
            <a:ext cx="3146212" cy="1894677"/>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5" name="Picture Placeholder 14" descr="An empty placeholder to add an image. Click on the placeholder and select the image that you wish to add"/>
          <p:cNvSpPr>
            <a:spLocks noGrp="1"/>
          </p:cNvSpPr>
          <p:nvPr>
            <p:ph type="pic" sz="quarter" idx="17"/>
          </p:nvPr>
        </p:nvSpPr>
        <p:spPr>
          <a:xfrm>
            <a:off x="1013022" y="4725508"/>
            <a:ext cx="2752545" cy="1587658"/>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182880">
            <a:noAutofit/>
          </a:bodyPr>
          <a:lstStyle>
            <a:lvl1pPr marL="0" indent="0" algn="ctr">
              <a:buNone/>
              <a:defRPr/>
            </a:lvl1pPr>
          </a:lstStyle>
          <a:p>
            <a:r>
              <a:rPr lang="en-US"/>
              <a:t>Click icon to add picture</a:t>
            </a:r>
            <a:endParaRPr lang="en-US" dirty="0"/>
          </a:p>
        </p:txBody>
      </p:sp>
      <p:sp>
        <p:nvSpPr>
          <p:cNvPr id="20" name="Freeform 5"/>
          <p:cNvSpPr>
            <a:spLocks/>
          </p:cNvSpPr>
          <p:nvPr/>
        </p:nvSpPr>
        <p:spPr bwMode="gray">
          <a:xfrm>
            <a:off x="4182533" y="3448511"/>
            <a:ext cx="5232399" cy="3020023"/>
          </a:xfrm>
          <a:custGeom>
            <a:avLst/>
            <a:gdLst>
              <a:gd name="T0" fmla="*/ 870 w 933"/>
              <a:gd name="T1" fmla="*/ 64 h 1275"/>
              <a:gd name="T2" fmla="*/ 870 w 933"/>
              <a:gd name="T3" fmla="*/ 1213 h 1275"/>
              <a:gd name="T4" fmla="*/ 61 w 933"/>
              <a:gd name="T5" fmla="*/ 1213 h 1275"/>
              <a:gd name="T6" fmla="*/ 61 w 933"/>
              <a:gd name="T7" fmla="*/ 64 h 1275"/>
              <a:gd name="T8" fmla="*/ 870 w 933"/>
              <a:gd name="T9" fmla="*/ 64 h 1275"/>
            </a:gdLst>
            <a:ahLst/>
            <a:cxnLst>
              <a:cxn ang="0">
                <a:pos x="T0" y="T1"/>
              </a:cxn>
              <a:cxn ang="0">
                <a:pos x="T2" y="T3"/>
              </a:cxn>
              <a:cxn ang="0">
                <a:pos x="T4" y="T5"/>
              </a:cxn>
              <a:cxn ang="0">
                <a:pos x="T6" y="T7"/>
              </a:cxn>
              <a:cxn ang="0">
                <a:pos x="T8" y="T9"/>
              </a:cxn>
            </a:cxnLst>
            <a:rect l="0" t="0" r="r" b="b"/>
            <a:pathLst>
              <a:path w="933" h="1275">
                <a:moveTo>
                  <a:pt x="870" y="64"/>
                </a:moveTo>
                <a:cubicBezTo>
                  <a:pt x="933" y="128"/>
                  <a:pt x="922" y="1160"/>
                  <a:pt x="870" y="1213"/>
                </a:cubicBezTo>
                <a:cubicBezTo>
                  <a:pt x="817" y="1266"/>
                  <a:pt x="121" y="1275"/>
                  <a:pt x="61" y="1213"/>
                </a:cubicBezTo>
                <a:cubicBezTo>
                  <a:pt x="0" y="1151"/>
                  <a:pt x="3" y="123"/>
                  <a:pt x="61" y="64"/>
                </a:cubicBezTo>
                <a:cubicBezTo>
                  <a:pt x="118" y="5"/>
                  <a:pt x="806" y="0"/>
                  <a:pt x="870" y="64"/>
                </a:cubicBezTo>
                <a:close/>
              </a:path>
            </a:pathLst>
          </a:custGeom>
          <a:solidFill>
            <a:srgbClr val="FFFFFF"/>
          </a:solidFill>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1" name="Picture Placeholder 20" descr="An empty placeholder to add an image. Click on the placeholder and select the image that you wish to add"/>
          <p:cNvSpPr>
            <a:spLocks noGrp="1"/>
          </p:cNvSpPr>
          <p:nvPr>
            <p:ph type="pic" sz="quarter" idx="18"/>
          </p:nvPr>
        </p:nvSpPr>
        <p:spPr>
          <a:xfrm>
            <a:off x="4424435" y="3619782"/>
            <a:ext cx="4748594" cy="2677481"/>
          </a:xfrm>
          <a:custGeom>
            <a:avLst/>
            <a:gdLst>
              <a:gd name="connsiteX0" fmla="*/ 1744346 w 3503695"/>
              <a:gd name="connsiteY0" fmla="*/ 62 h 4031418"/>
              <a:gd name="connsiteX1" fmla="*/ 3334838 w 3503695"/>
              <a:gd name="connsiteY1" fmla="*/ 150223 h 4031418"/>
              <a:gd name="connsiteX2" fmla="*/ 3334838 w 3503695"/>
              <a:gd name="connsiteY2" fmla="*/ 3890810 h 4031418"/>
              <a:gd name="connsiteX3" fmla="*/ 174362 w 3503695"/>
              <a:gd name="connsiteY3" fmla="*/ 3890810 h 4031418"/>
              <a:gd name="connsiteX4" fmla="*/ 174362 w 3503695"/>
              <a:gd name="connsiteY4" fmla="*/ 150223 h 4031418"/>
              <a:gd name="connsiteX5" fmla="*/ 1744346 w 3503695"/>
              <a:gd name="connsiteY5" fmla="*/ 62 h 403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3695" h="4031418">
                <a:moveTo>
                  <a:pt x="1744346" y="62"/>
                </a:moveTo>
                <a:cubicBezTo>
                  <a:pt x="2475376" y="-1972"/>
                  <a:pt x="3209826" y="46047"/>
                  <a:pt x="3334838" y="150223"/>
                </a:cubicBezTo>
                <a:cubicBezTo>
                  <a:pt x="3580957" y="358576"/>
                  <a:pt x="3537984" y="3718268"/>
                  <a:pt x="3334838" y="3890810"/>
                </a:cubicBezTo>
                <a:cubicBezTo>
                  <a:pt x="3127786" y="4063352"/>
                  <a:pt x="408761" y="4092652"/>
                  <a:pt x="174362" y="3890810"/>
                </a:cubicBezTo>
                <a:cubicBezTo>
                  <a:pt x="-63943" y="3688968"/>
                  <a:pt x="-52223" y="342299"/>
                  <a:pt x="174362" y="150223"/>
                </a:cubicBezTo>
                <a:cubicBezTo>
                  <a:pt x="285702" y="54185"/>
                  <a:pt x="1013315" y="2097"/>
                  <a:pt x="1744346" y="62"/>
                </a:cubicBezTo>
                <a:close/>
              </a:path>
            </a:pathLst>
          </a:custGeom>
          <a:solidFill>
            <a:schemeClr val="accent2">
              <a:lumMod val="20000"/>
              <a:lumOff val="80000"/>
            </a:schemeClr>
          </a:solidFill>
        </p:spPr>
        <p:txBody>
          <a:bodyPr wrap="square" tIns="365760">
            <a:noAutofit/>
          </a:bodyP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64672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25-Apr-20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44326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65125"/>
            <a:ext cx="1828799" cy="49403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24000" y="365125"/>
            <a:ext cx="6858000" cy="4940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25-Apr-20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926244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7FC8593D-7C47-471E-A8DF-97AC4FFD13F5}" type="datetimeFigureOut">
              <a:rPr lang="en-US" smtClean="0"/>
              <a:t>25-Apr-20</a:t>
            </a:fld>
            <a:endParaRPr lang="en-US"/>
          </a:p>
        </p:txBody>
      </p:sp>
      <p:sp>
        <p:nvSpPr>
          <p:cNvPr id="6" name="Slide Number Placeholder 5"/>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03573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l="434" t="422"/>
          <a:stretch/>
        </p:blipFill>
        <p:spPr>
          <a:xfrm>
            <a:off x="0" y="0"/>
            <a:ext cx="12188952" cy="6857176"/>
          </a:xfrm>
          <a:prstGeom prst="rect">
            <a:avLst/>
          </a:prstGeom>
        </p:spPr>
      </p:pic>
      <p:sp>
        <p:nvSpPr>
          <p:cNvPr id="2" name="Title 1"/>
          <p:cNvSpPr>
            <a:spLocks noGrp="1"/>
          </p:cNvSpPr>
          <p:nvPr>
            <p:ph type="title"/>
          </p:nvPr>
        </p:nvSpPr>
        <p:spPr>
          <a:xfrm>
            <a:off x="3352800" y="533400"/>
            <a:ext cx="7315200" cy="1828800"/>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3352800" y="2438400"/>
            <a:ext cx="5486400" cy="914400"/>
          </a:xfrm>
        </p:spPr>
        <p:txBody>
          <a:bodyPr>
            <a:normAutofit/>
          </a:bodyPr>
          <a:lstStyle>
            <a:lvl1pPr marL="0" indent="0">
              <a:spcBef>
                <a:spcPts val="1200"/>
              </a:spcBef>
              <a:buNone/>
              <a:defRPr sz="240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7950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2400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8880" y="1825625"/>
            <a:ext cx="438912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25-Apr-20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1625302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52400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400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78880" y="1828799"/>
            <a:ext cx="4389120" cy="795867"/>
          </a:xfrm>
        </p:spPr>
        <p:txBody>
          <a:bodyPr anchor="ctr">
            <a:normAutofit/>
          </a:bodyPr>
          <a:lstStyle>
            <a:lvl1pPr marL="0" indent="0">
              <a:spcBef>
                <a:spcPts val="0"/>
              </a:spcBef>
              <a:buNone/>
              <a:defRPr sz="2400" b="0">
                <a:solidFill>
                  <a:schemeClr val="accent4">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80" y="2624666"/>
            <a:ext cx="4389120" cy="26754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7FC8593D-7C47-471E-A8DF-97AC4FFD13F5}" type="datetimeFigureOut">
              <a:rPr lang="en-US" smtClean="0"/>
              <a:t>25-Apr-20</a:t>
            </a:fld>
            <a:endParaRPr lang="en-US"/>
          </a:p>
        </p:txBody>
      </p:sp>
      <p:sp>
        <p:nvSpPr>
          <p:cNvPr id="9" name="Slide Number Placeholder 8"/>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2900086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7FC8593D-7C47-471E-A8DF-97AC4FFD13F5}" type="datetimeFigureOut">
              <a:rPr lang="en-US" smtClean="0"/>
              <a:t>25-Apr-20</a:t>
            </a:fld>
            <a:endParaRPr lang="en-US"/>
          </a:p>
        </p:txBody>
      </p:sp>
      <p:sp>
        <p:nvSpPr>
          <p:cNvPr id="5" name="Slide Number Placeholder 4"/>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4502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7FC8593D-7C47-471E-A8DF-97AC4FFD13F5}" type="datetimeFigureOut">
              <a:rPr lang="en-US" smtClean="0"/>
              <a:t>25-Apr-20</a:t>
            </a:fld>
            <a:endParaRPr lang="en-US"/>
          </a:p>
        </p:txBody>
      </p:sp>
      <p:sp>
        <p:nvSpPr>
          <p:cNvPr id="4" name="Slide Number Placeholder 3"/>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358007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724400" y="1828800"/>
            <a:ext cx="5943600" cy="3476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23999" y="1828800"/>
            <a:ext cx="2926080" cy="3476625"/>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25-Apr-20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807354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Freeform 5"/>
          <p:cNvSpPr>
            <a:spLocks/>
          </p:cNvSpPr>
          <p:nvPr/>
        </p:nvSpPr>
        <p:spPr bwMode="gray">
          <a:xfrm>
            <a:off x="804333" y="1695450"/>
            <a:ext cx="5596467" cy="3295650"/>
          </a:xfrm>
          <a:custGeom>
            <a:avLst/>
            <a:gdLst>
              <a:gd name="T0" fmla="*/ 1279 w 1347"/>
              <a:gd name="T1" fmla="*/ 919 h 986"/>
              <a:gd name="T2" fmla="*/ 65 w 1347"/>
              <a:gd name="T3" fmla="*/ 919 h 986"/>
              <a:gd name="T4" fmla="*/ 65 w 1347"/>
              <a:gd name="T5" fmla="*/ 64 h 986"/>
              <a:gd name="T6" fmla="*/ 1279 w 1347"/>
              <a:gd name="T7" fmla="*/ 64 h 986"/>
              <a:gd name="T8" fmla="*/ 1279 w 1347"/>
              <a:gd name="T9" fmla="*/ 919 h 986"/>
            </a:gdLst>
            <a:ahLst/>
            <a:cxnLst>
              <a:cxn ang="0">
                <a:pos x="T0" y="T1"/>
              </a:cxn>
              <a:cxn ang="0">
                <a:pos x="T2" y="T3"/>
              </a:cxn>
              <a:cxn ang="0">
                <a:pos x="T4" y="T5"/>
              </a:cxn>
              <a:cxn ang="0">
                <a:pos x="T6" y="T7"/>
              </a:cxn>
              <a:cxn ang="0">
                <a:pos x="T8" y="T9"/>
              </a:cxn>
            </a:cxnLst>
            <a:rect l="0" t="0" r="r" b="b"/>
            <a:pathLst>
              <a:path w="1347" h="986">
                <a:moveTo>
                  <a:pt x="1279" y="919"/>
                </a:moveTo>
                <a:cubicBezTo>
                  <a:pt x="1211" y="986"/>
                  <a:pt x="121" y="974"/>
                  <a:pt x="65" y="919"/>
                </a:cubicBezTo>
                <a:cubicBezTo>
                  <a:pt x="9" y="863"/>
                  <a:pt x="0" y="128"/>
                  <a:pt x="65" y="64"/>
                </a:cubicBezTo>
                <a:cubicBezTo>
                  <a:pt x="130" y="0"/>
                  <a:pt x="1217" y="3"/>
                  <a:pt x="1279" y="64"/>
                </a:cubicBezTo>
                <a:cubicBezTo>
                  <a:pt x="1341" y="125"/>
                  <a:pt x="1347" y="852"/>
                  <a:pt x="1279" y="919"/>
                </a:cubicBezTo>
                <a:close/>
              </a:path>
            </a:pathLst>
          </a:custGeom>
          <a:solidFill>
            <a:srgbClr val="FFFFFF"/>
          </a:solidFill>
          <a:ln>
            <a:noFill/>
          </a:ln>
          <a:effectLst>
            <a:outerShdw blurRad="317500" dist="63500" dir="2700000" algn="tl" rotWithShape="0">
              <a:prstClr val="black">
                <a:alpha val="3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p:txBody>
          <a:bodyPr anchor="b"/>
          <a:lstStyle>
            <a:lvl1pPr>
              <a:defRPr sz="3200"/>
            </a:lvl1pPr>
          </a:lstStyle>
          <a:p>
            <a:r>
              <a:rPr lang="en-US"/>
              <a:t>Click to edit Master title style</a:t>
            </a:r>
          </a:p>
        </p:txBody>
      </p:sp>
      <p:sp>
        <p:nvSpPr>
          <p:cNvPr id="12" name="Picture Placeholder 11" descr="An empty placeholder to add an image. Click on the placeholder and select the image that you wish to add"/>
          <p:cNvSpPr>
            <a:spLocks noGrp="1"/>
          </p:cNvSpPr>
          <p:nvPr>
            <p:ph type="pic" idx="1"/>
          </p:nvPr>
        </p:nvSpPr>
        <p:spPr>
          <a:xfrm>
            <a:off x="1006022" y="1874520"/>
            <a:ext cx="5193089" cy="2937510"/>
          </a:xfrm>
          <a:custGeom>
            <a:avLst/>
            <a:gdLst>
              <a:gd name="connsiteX0" fmla="*/ 2531359 w 5066932"/>
              <a:gd name="connsiteY0" fmla="*/ 21 h 2945784"/>
              <a:gd name="connsiteX1" fmla="*/ 4878015 w 5066932"/>
              <a:gd name="connsiteY1" fmla="*/ 145719 h 2945784"/>
              <a:gd name="connsiteX2" fmla="*/ 4878015 w 5066932"/>
              <a:gd name="connsiteY2" fmla="*/ 2803241 h 2945784"/>
              <a:gd name="connsiteX3" fmla="*/ 175988 w 5066932"/>
              <a:gd name="connsiteY3" fmla="*/ 2803241 h 2945784"/>
              <a:gd name="connsiteX4" fmla="*/ 175988 w 5066932"/>
              <a:gd name="connsiteY4" fmla="*/ 145719 h 2945784"/>
              <a:gd name="connsiteX5" fmla="*/ 2531359 w 5066932"/>
              <a:gd name="connsiteY5" fmla="*/ 21 h 2945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66932" h="2945784">
                <a:moveTo>
                  <a:pt x="2531359" y="21"/>
                </a:moveTo>
                <a:cubicBezTo>
                  <a:pt x="3645379" y="1187"/>
                  <a:pt x="4757946" y="50918"/>
                  <a:pt x="4878015" y="145719"/>
                </a:cubicBezTo>
                <a:cubicBezTo>
                  <a:pt x="5118151" y="335320"/>
                  <a:pt x="5141390" y="2594991"/>
                  <a:pt x="4878015" y="2803241"/>
                </a:cubicBezTo>
                <a:cubicBezTo>
                  <a:pt x="4614639" y="3011491"/>
                  <a:pt x="392886" y="2974193"/>
                  <a:pt x="175988" y="2803241"/>
                </a:cubicBezTo>
                <a:cubicBezTo>
                  <a:pt x="-40909" y="2629181"/>
                  <a:pt x="-75768" y="344644"/>
                  <a:pt x="175988" y="145719"/>
                </a:cubicBezTo>
                <a:cubicBezTo>
                  <a:pt x="301866" y="46256"/>
                  <a:pt x="1417339" y="-1144"/>
                  <a:pt x="2531359" y="21"/>
                </a:cubicBezTo>
                <a:close/>
              </a:path>
            </a:pathLst>
          </a:custGeom>
          <a:solidFill>
            <a:schemeClr val="accent2">
              <a:lumMod val="20000"/>
              <a:lumOff val="80000"/>
            </a:schemeClr>
          </a:solidFill>
        </p:spPr>
        <p:txBody>
          <a:bodyPr wrap="square" tIns="365760">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010400" y="2245995"/>
            <a:ext cx="3657600" cy="219456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7FC8593D-7C47-471E-A8DF-97AC4FFD13F5}" type="datetimeFigureOut">
              <a:rPr lang="en-US" smtClean="0"/>
              <a:t>25-Apr-20</a:t>
            </a:fld>
            <a:endParaRPr lang="en-US"/>
          </a:p>
        </p:txBody>
      </p:sp>
      <p:sp>
        <p:nvSpPr>
          <p:cNvPr id="7" name="Slide Number Placeholder 6"/>
          <p:cNvSpPr>
            <a:spLocks noGrp="1"/>
          </p:cNvSpPr>
          <p:nvPr>
            <p:ph type="sldNum" sz="quarter" idx="12"/>
          </p:nvPr>
        </p:nvSpPr>
        <p:spPr/>
        <p:txBody>
          <a:bodyPr/>
          <a:lstStyle/>
          <a:p>
            <a:fld id="{289D71E3-7D81-4C24-B9D8-6B108755C64C}" type="slidenum">
              <a:rPr lang="en-US" smtClean="0"/>
              <a:t>‹#›</a:t>
            </a:fld>
            <a:endParaRPr lang="en-US"/>
          </a:p>
        </p:txBody>
      </p:sp>
    </p:spTree>
    <p:extLst>
      <p:ext uri="{BB962C8B-B14F-4D97-AF65-F5344CB8AC3E}">
        <p14:creationId xmlns:p14="http://schemas.microsoft.com/office/powerpoint/2010/main" val="65131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16" cstate="print">
            <a:extLst>
              <a:ext uri="{28A0092B-C50C-407E-A947-70E740481C1C}">
                <a14:useLocalDpi xmlns:a14="http://schemas.microsoft.com/office/drawing/2010/main" val="0"/>
              </a:ext>
            </a:extLst>
          </a:blip>
          <a:srcRect l="525" t="511" r="525" b="2999"/>
          <a:stretch/>
        </p:blipFill>
        <p:spPr>
          <a:xfrm>
            <a:off x="0" y="0"/>
            <a:ext cx="12188826" cy="6858000"/>
          </a:xfrm>
          <a:prstGeom prst="rect">
            <a:avLst/>
          </a:prstGeom>
        </p:spPr>
      </p:pic>
      <p:sp>
        <p:nvSpPr>
          <p:cNvPr id="2" name="Title Placeholder 1"/>
          <p:cNvSpPr>
            <a:spLocks noGrp="1"/>
          </p:cNvSpPr>
          <p:nvPr>
            <p:ph type="title"/>
          </p:nvPr>
        </p:nvSpPr>
        <p:spPr>
          <a:xfrm>
            <a:off x="838200" y="365126"/>
            <a:ext cx="9829800" cy="108267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524000" y="1828800"/>
            <a:ext cx="91440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209800" y="6416675"/>
            <a:ext cx="4572000" cy="365125"/>
          </a:xfrm>
          <a:prstGeom prst="rect">
            <a:avLst/>
          </a:prstGeom>
        </p:spPr>
        <p:txBody>
          <a:bodyPr vert="horz" lIns="91440" tIns="45720" rIns="91440" bIns="45720" rtlCol="0" anchor="ctr"/>
          <a:lstStyle>
            <a:lvl1pPr algn="l">
              <a:defRPr sz="1100">
                <a:solidFill>
                  <a:schemeClr val="tx1"/>
                </a:solidFill>
              </a:defRPr>
            </a:lvl1pPr>
          </a:lstStyle>
          <a:p>
            <a:r>
              <a:rPr lang="en-US" dirty="0"/>
              <a:t>Add a footer</a:t>
            </a:r>
          </a:p>
        </p:txBody>
      </p:sp>
      <p:sp>
        <p:nvSpPr>
          <p:cNvPr id="4" name="Date Placeholder 3"/>
          <p:cNvSpPr>
            <a:spLocks noGrp="1"/>
          </p:cNvSpPr>
          <p:nvPr>
            <p:ph type="dt" sz="half" idx="2"/>
          </p:nvPr>
        </p:nvSpPr>
        <p:spPr>
          <a:xfrm>
            <a:off x="7010400" y="6416675"/>
            <a:ext cx="1371600" cy="365125"/>
          </a:xfrm>
          <a:prstGeom prst="rect">
            <a:avLst/>
          </a:prstGeom>
        </p:spPr>
        <p:txBody>
          <a:bodyPr vert="horz" lIns="91440" tIns="45720" rIns="91440" bIns="45720" rtlCol="0" anchor="ctr"/>
          <a:lstStyle>
            <a:lvl1pPr algn="r">
              <a:defRPr sz="1100">
                <a:solidFill>
                  <a:schemeClr val="tx1"/>
                </a:solidFill>
              </a:defRPr>
            </a:lvl1pPr>
          </a:lstStyle>
          <a:p>
            <a:fld id="{7FC8593D-7C47-471E-A8DF-97AC4FFD13F5}" type="datetimeFigureOut">
              <a:rPr lang="en-US" smtClean="0"/>
              <a:pPr/>
              <a:t>25-Apr-20</a:t>
            </a:fld>
            <a:endParaRPr lang="en-US" dirty="0"/>
          </a:p>
        </p:txBody>
      </p:sp>
      <p:sp>
        <p:nvSpPr>
          <p:cNvPr id="6" name="Slide Number Placeholder 5"/>
          <p:cNvSpPr>
            <a:spLocks noGrp="1"/>
          </p:cNvSpPr>
          <p:nvPr>
            <p:ph type="sldNum" sz="quarter" idx="4"/>
          </p:nvPr>
        </p:nvSpPr>
        <p:spPr>
          <a:xfrm>
            <a:off x="8610600" y="6416675"/>
            <a:ext cx="838200" cy="365125"/>
          </a:xfrm>
          <a:prstGeom prst="rect">
            <a:avLst/>
          </a:prstGeom>
        </p:spPr>
        <p:txBody>
          <a:bodyPr vert="horz" lIns="91440" tIns="45720" rIns="91440" bIns="45720" rtlCol="0" anchor="ctr"/>
          <a:lstStyle>
            <a:lvl1pPr algn="r">
              <a:defRPr sz="1100">
                <a:solidFill>
                  <a:schemeClr val="tx1"/>
                </a:solidFill>
              </a:defRPr>
            </a:lvl1pPr>
          </a:lstStyle>
          <a:p>
            <a:fld id="{289D71E3-7D81-4C24-B9D8-6B108755C64C}" type="slidenum">
              <a:rPr lang="en-US" smtClean="0"/>
              <a:pPr/>
              <a:t>‹#›</a:t>
            </a:fld>
            <a:endParaRPr lang="en-US" dirty="0"/>
          </a:p>
        </p:txBody>
      </p:sp>
    </p:spTree>
    <p:extLst>
      <p:ext uri="{BB962C8B-B14F-4D97-AF65-F5344CB8AC3E}">
        <p14:creationId xmlns:p14="http://schemas.microsoft.com/office/powerpoint/2010/main" val="3616545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2" r:id="rId11"/>
    <p:sldLayoutId id="2147483661"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r-Cyrl-RS" dirty="0"/>
              <a:t>Ликовна култура</a:t>
            </a:r>
            <a:endParaRPr lang="en-US" dirty="0"/>
          </a:p>
        </p:txBody>
      </p:sp>
      <p:sp>
        <p:nvSpPr>
          <p:cNvPr id="3" name="Subtitle 2"/>
          <p:cNvSpPr>
            <a:spLocks noGrp="1"/>
          </p:cNvSpPr>
          <p:nvPr>
            <p:ph type="subTitle" idx="1"/>
          </p:nvPr>
        </p:nvSpPr>
        <p:spPr/>
        <p:txBody>
          <a:bodyPr/>
          <a:lstStyle/>
          <a:p>
            <a:r>
              <a:rPr lang="sr-Cyrl-RS" dirty="0"/>
              <a:t>28.04.2020.</a:t>
            </a:r>
            <a:endParaRPr lang="en-US" dirty="0"/>
          </a:p>
        </p:txBody>
      </p:sp>
    </p:spTree>
    <p:extLst>
      <p:ext uri="{BB962C8B-B14F-4D97-AF65-F5344CB8AC3E}">
        <p14:creationId xmlns:p14="http://schemas.microsoft.com/office/powerpoint/2010/main" val="279804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a:t>
            </a:r>
            <a:endParaRPr lang="en-US" dirty="0"/>
          </a:p>
        </p:txBody>
      </p:sp>
      <p:sp>
        <p:nvSpPr>
          <p:cNvPr id="3" name="Content Placeholder 2"/>
          <p:cNvSpPr>
            <a:spLocks noGrp="1"/>
          </p:cNvSpPr>
          <p:nvPr>
            <p:ph idx="1"/>
          </p:nvPr>
        </p:nvSpPr>
        <p:spPr/>
        <p:txBody>
          <a:bodyPr/>
          <a:lstStyle/>
          <a:p>
            <a:r>
              <a:rPr lang="sr-Cyrl-RS" dirty="0"/>
              <a:t>Драги ученици,</a:t>
            </a:r>
          </a:p>
          <a:p>
            <a:pPr marL="0" indent="0">
              <a:buNone/>
            </a:pPr>
            <a:r>
              <a:rPr lang="sr-Cyrl-RS" dirty="0"/>
              <a:t>Кроз Ликовну културу срећемо се са разним уметностима, које нису увек само ликовне уметности(цртање,сликање..). Уметност има разних облика. Средином прошлог века почеле су да се развијају Савремене уметности. Ваш данашњи задатак ће бити да се бавите савременим уметностима. Објашњења и упутства су на наредним слајдовима.</a:t>
            </a:r>
          </a:p>
          <a:p>
            <a:pPr marL="0" indent="0">
              <a:buNone/>
            </a:pPr>
            <a:r>
              <a:rPr lang="sr-Cyrl-RS" dirty="0"/>
              <a:t>Срећно! </a:t>
            </a:r>
            <a:r>
              <a:rPr lang="sr-Cyrl-RS" dirty="0">
                <a:sym typeface="Wingdings" panose="05000000000000000000" pitchFamily="2" charset="2"/>
              </a:rPr>
              <a:t></a:t>
            </a:r>
            <a:endParaRPr lang="en-US" dirty="0"/>
          </a:p>
        </p:txBody>
      </p:sp>
    </p:spTree>
    <p:extLst>
      <p:ext uri="{BB962C8B-B14F-4D97-AF65-F5344CB8AC3E}">
        <p14:creationId xmlns:p14="http://schemas.microsoft.com/office/powerpoint/2010/main" val="2200335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a:t>
            </a:r>
            <a:endParaRPr lang="en-US" dirty="0"/>
          </a:p>
        </p:txBody>
      </p:sp>
      <p:sp>
        <p:nvSpPr>
          <p:cNvPr id="3" name="Text Placeholder 2"/>
          <p:cNvSpPr>
            <a:spLocks noGrp="1"/>
          </p:cNvSpPr>
          <p:nvPr>
            <p:ph type="body" sz="half" idx="2"/>
          </p:nvPr>
        </p:nvSpPr>
        <p:spPr>
          <a:xfrm>
            <a:off x="6629400" y="1808797"/>
            <a:ext cx="5105400" cy="3240405"/>
          </a:xfrm>
        </p:spPr>
        <p:txBody>
          <a:bodyPr>
            <a:normAutofit/>
          </a:bodyPr>
          <a:lstStyle/>
          <a:p>
            <a:r>
              <a:rPr lang="sr-Cyrl-RS" b="1" dirty="0"/>
              <a:t>Савремена уметност</a:t>
            </a:r>
          </a:p>
          <a:p>
            <a:r>
              <a:rPr lang="sr-Cyrl-RS" dirty="0"/>
              <a:t>Под савременом уметношћу подразумева се уметност коју стварају људи који живе у тренутном времену као и ми. Почетак савремене уметности је свакако друга половина 20. века (од 1950. године па до данашњег дана). На следећим слајдовима видећете неке од видова те уметности.</a:t>
            </a:r>
            <a:endParaRPr lang="en-US" dirty="0"/>
          </a:p>
        </p:txBody>
      </p:sp>
      <p:pic>
        <p:nvPicPr>
          <p:cNvPr id="8" name="Picture Placeholder 7">
            <a:extLst>
              <a:ext uri="{FF2B5EF4-FFF2-40B4-BE49-F238E27FC236}">
                <a16:creationId xmlns:a16="http://schemas.microsoft.com/office/drawing/2014/main" id="{E61703C9-0026-4B41-9CA7-E36DBA9151DC}"/>
              </a:ext>
            </a:extLst>
          </p:cNvPr>
          <p:cNvPicPr>
            <a:picLocks noGrp="1" noChangeAspect="1"/>
          </p:cNvPicPr>
          <p:nvPr>
            <p:ph type="pic" idx="1"/>
          </p:nvPr>
        </p:nvPicPr>
        <p:blipFill>
          <a:blip r:embed="rId3"/>
          <a:srcRect t="19367" b="19367"/>
          <a:stretch>
            <a:fillRect/>
          </a:stretch>
        </p:blipFill>
        <p:spPr/>
      </p:pic>
    </p:spTree>
    <p:extLst>
      <p:ext uri="{BB962C8B-B14F-4D97-AF65-F5344CB8AC3E}">
        <p14:creationId xmlns:p14="http://schemas.microsoft.com/office/powerpoint/2010/main" val="233389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a:t>
            </a:r>
            <a:r>
              <a:rPr lang="en-US" dirty="0"/>
              <a:t> - </a:t>
            </a:r>
            <a:r>
              <a:rPr lang="sr-Cyrl-RS" dirty="0"/>
              <a:t>фотографија</a:t>
            </a:r>
            <a:endParaRPr lang="en-US" dirty="0"/>
          </a:p>
        </p:txBody>
      </p:sp>
      <p:sp>
        <p:nvSpPr>
          <p:cNvPr id="3" name="Content Placeholder 2"/>
          <p:cNvSpPr>
            <a:spLocks noGrp="1"/>
          </p:cNvSpPr>
          <p:nvPr>
            <p:ph idx="1"/>
          </p:nvPr>
        </p:nvSpPr>
        <p:spPr>
          <a:xfrm>
            <a:off x="1524000" y="1828800"/>
            <a:ext cx="9144000" cy="1143000"/>
          </a:xfrm>
        </p:spPr>
        <p:txBody>
          <a:bodyPr/>
          <a:lstStyle/>
          <a:p>
            <a:pPr marL="0" indent="0">
              <a:buNone/>
            </a:pPr>
            <a:r>
              <a:rPr lang="sr-Cyrl-RS" dirty="0"/>
              <a:t>Како је настао фото-апарат тако су настале и прве уметничке фотографије. Фотографију можемо сматрати почетком Савремене уметности, затим кратки видео</a:t>
            </a:r>
            <a:r>
              <a:rPr lang="en-US" dirty="0"/>
              <a:t>-</a:t>
            </a:r>
            <a:r>
              <a:rPr lang="sr-Cyrl-RS" dirty="0"/>
              <a:t>филмови.</a:t>
            </a:r>
            <a:endParaRPr lang="en-US" dirty="0"/>
          </a:p>
        </p:txBody>
      </p:sp>
      <p:pic>
        <p:nvPicPr>
          <p:cNvPr id="5" name="Picture 4">
            <a:extLst>
              <a:ext uri="{FF2B5EF4-FFF2-40B4-BE49-F238E27FC236}">
                <a16:creationId xmlns:a16="http://schemas.microsoft.com/office/drawing/2014/main" id="{740C2309-844A-4311-BE99-1795FEE11EA6}"/>
              </a:ext>
            </a:extLst>
          </p:cNvPr>
          <p:cNvPicPr>
            <a:picLocks noChangeAspect="1"/>
          </p:cNvPicPr>
          <p:nvPr/>
        </p:nvPicPr>
        <p:blipFill>
          <a:blip r:embed="rId2"/>
          <a:stretch>
            <a:fillRect/>
          </a:stretch>
        </p:blipFill>
        <p:spPr>
          <a:xfrm>
            <a:off x="1066800" y="2971800"/>
            <a:ext cx="2526806" cy="1615597"/>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C9C915A-6816-47E6-99D0-66251CFFA3E5}"/>
              </a:ext>
            </a:extLst>
          </p:cNvPr>
          <p:cNvPicPr>
            <a:picLocks noChangeAspect="1"/>
          </p:cNvPicPr>
          <p:nvPr/>
        </p:nvPicPr>
        <p:blipFill>
          <a:blip r:embed="rId3"/>
          <a:stretch>
            <a:fillRect/>
          </a:stretch>
        </p:blipFill>
        <p:spPr>
          <a:xfrm>
            <a:off x="4082803" y="4114800"/>
            <a:ext cx="2209800" cy="1655217"/>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9D24B725-7C76-4290-AE31-716EB16B4247}"/>
              </a:ext>
            </a:extLst>
          </p:cNvPr>
          <p:cNvPicPr>
            <a:picLocks noChangeAspect="1"/>
          </p:cNvPicPr>
          <p:nvPr/>
        </p:nvPicPr>
        <p:blipFill>
          <a:blip r:embed="rId4"/>
          <a:stretch>
            <a:fillRect/>
          </a:stretch>
        </p:blipFill>
        <p:spPr>
          <a:xfrm>
            <a:off x="6781800" y="2667000"/>
            <a:ext cx="2667000" cy="2667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499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 – Поп-арт</a:t>
            </a:r>
            <a:endParaRPr lang="en-US" dirty="0"/>
          </a:p>
        </p:txBody>
      </p:sp>
      <p:sp>
        <p:nvSpPr>
          <p:cNvPr id="3" name="Content Placeholder 2"/>
          <p:cNvSpPr>
            <a:spLocks noGrp="1"/>
          </p:cNvSpPr>
          <p:nvPr>
            <p:ph idx="1"/>
          </p:nvPr>
        </p:nvSpPr>
        <p:spPr>
          <a:xfrm>
            <a:off x="1524000" y="1828800"/>
            <a:ext cx="9144000" cy="1143000"/>
          </a:xfrm>
        </p:spPr>
        <p:txBody>
          <a:bodyPr/>
          <a:lstStyle/>
          <a:p>
            <a:pPr marL="0" indent="0">
              <a:buNone/>
            </a:pPr>
            <a:r>
              <a:rPr lang="sr-Cyrl-RS" dirty="0"/>
              <a:t>Поп-арт је уметнички правац, који често виђате у градовима. Најчешће су то врло занимљиве скулптуре од различитих предмета.</a:t>
            </a:r>
            <a:endParaRPr lang="en-US" dirty="0"/>
          </a:p>
        </p:txBody>
      </p:sp>
      <p:pic>
        <p:nvPicPr>
          <p:cNvPr id="6" name="Picture 5">
            <a:extLst>
              <a:ext uri="{FF2B5EF4-FFF2-40B4-BE49-F238E27FC236}">
                <a16:creationId xmlns:a16="http://schemas.microsoft.com/office/drawing/2014/main" id="{FCC3211A-4363-413D-A607-C1B67036B52C}"/>
              </a:ext>
            </a:extLst>
          </p:cNvPr>
          <p:cNvPicPr>
            <a:picLocks noChangeAspect="1"/>
          </p:cNvPicPr>
          <p:nvPr/>
        </p:nvPicPr>
        <p:blipFill>
          <a:blip r:embed="rId2"/>
          <a:stretch>
            <a:fillRect/>
          </a:stretch>
        </p:blipFill>
        <p:spPr>
          <a:xfrm>
            <a:off x="4038600" y="2743200"/>
            <a:ext cx="2828925" cy="30363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4096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 – рачунарска уметност</a:t>
            </a:r>
            <a:endParaRPr lang="en-US" dirty="0"/>
          </a:p>
        </p:txBody>
      </p:sp>
      <p:sp>
        <p:nvSpPr>
          <p:cNvPr id="3" name="Content Placeholder 2"/>
          <p:cNvSpPr>
            <a:spLocks noGrp="1"/>
          </p:cNvSpPr>
          <p:nvPr>
            <p:ph idx="1"/>
          </p:nvPr>
        </p:nvSpPr>
        <p:spPr>
          <a:xfrm>
            <a:off x="1524000" y="1828800"/>
            <a:ext cx="9144000" cy="1143000"/>
          </a:xfrm>
        </p:spPr>
        <p:txBody>
          <a:bodyPr/>
          <a:lstStyle/>
          <a:p>
            <a:pPr marL="0" indent="0">
              <a:buNone/>
            </a:pPr>
            <a:r>
              <a:rPr lang="sr-Cyrl-RS" dirty="0"/>
              <a:t>Како су настали рачунари тако се и у рачунарским програмима развијала рачунарска уметност. Чак се праве и изложбе рачунарских уметности.</a:t>
            </a:r>
            <a:endParaRPr lang="en-US" dirty="0"/>
          </a:p>
        </p:txBody>
      </p:sp>
      <p:pic>
        <p:nvPicPr>
          <p:cNvPr id="5" name="Picture 4">
            <a:extLst>
              <a:ext uri="{FF2B5EF4-FFF2-40B4-BE49-F238E27FC236}">
                <a16:creationId xmlns:a16="http://schemas.microsoft.com/office/drawing/2014/main" id="{692FA3EC-9C6C-4F80-B4C4-0C0B40E4BB12}"/>
              </a:ext>
            </a:extLst>
          </p:cNvPr>
          <p:cNvPicPr>
            <a:picLocks noChangeAspect="1"/>
          </p:cNvPicPr>
          <p:nvPr/>
        </p:nvPicPr>
        <p:blipFill>
          <a:blip r:embed="rId2"/>
          <a:stretch>
            <a:fillRect/>
          </a:stretch>
        </p:blipFill>
        <p:spPr>
          <a:xfrm>
            <a:off x="1752600" y="2971800"/>
            <a:ext cx="3143250" cy="214312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A26FC51-7BB7-4B9F-91C4-5B9743B09A4F}"/>
              </a:ext>
            </a:extLst>
          </p:cNvPr>
          <p:cNvPicPr>
            <a:picLocks noChangeAspect="1"/>
          </p:cNvPicPr>
          <p:nvPr/>
        </p:nvPicPr>
        <p:blipFill>
          <a:blip r:embed="rId3"/>
          <a:stretch>
            <a:fillRect/>
          </a:stretch>
        </p:blipFill>
        <p:spPr>
          <a:xfrm>
            <a:off x="5867400" y="2590800"/>
            <a:ext cx="2533650" cy="30710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683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 – Перформанс</a:t>
            </a:r>
            <a:endParaRPr lang="en-US" dirty="0"/>
          </a:p>
        </p:txBody>
      </p:sp>
      <p:sp>
        <p:nvSpPr>
          <p:cNvPr id="3" name="Content Placeholder 2"/>
          <p:cNvSpPr>
            <a:spLocks noGrp="1"/>
          </p:cNvSpPr>
          <p:nvPr>
            <p:ph idx="1"/>
          </p:nvPr>
        </p:nvSpPr>
        <p:spPr>
          <a:xfrm>
            <a:off x="1524000" y="1828800"/>
            <a:ext cx="9144000" cy="1143000"/>
          </a:xfrm>
        </p:spPr>
        <p:txBody>
          <a:bodyPr>
            <a:normAutofit lnSpcReduction="10000"/>
          </a:bodyPr>
          <a:lstStyle/>
          <a:p>
            <a:pPr marL="0" indent="0">
              <a:buNone/>
            </a:pPr>
            <a:r>
              <a:rPr lang="sr-Cyrl-RS" dirty="0"/>
              <a:t>Перформанс је уметност која је најмање доступна за децу. То су садржаји за старије у ком уметник као глумац представља одређени садржај. Наша најпознатија уметница која се бави овом уметношћу је Марина Абрамовић, она је и светски позната.</a:t>
            </a:r>
            <a:endParaRPr lang="en-US" dirty="0"/>
          </a:p>
        </p:txBody>
      </p:sp>
      <p:pic>
        <p:nvPicPr>
          <p:cNvPr id="6" name="Picture 5">
            <a:extLst>
              <a:ext uri="{FF2B5EF4-FFF2-40B4-BE49-F238E27FC236}">
                <a16:creationId xmlns:a16="http://schemas.microsoft.com/office/drawing/2014/main" id="{59B358A2-8755-42A2-A855-324B4655BDD2}"/>
              </a:ext>
            </a:extLst>
          </p:cNvPr>
          <p:cNvPicPr>
            <a:picLocks noChangeAspect="1"/>
          </p:cNvPicPr>
          <p:nvPr/>
        </p:nvPicPr>
        <p:blipFill>
          <a:blip r:embed="rId2"/>
          <a:stretch>
            <a:fillRect/>
          </a:stretch>
        </p:blipFill>
        <p:spPr>
          <a:xfrm>
            <a:off x="685800" y="2971800"/>
            <a:ext cx="2619375" cy="1743075"/>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B5873D83-D235-4FDB-B477-500837F5D980}"/>
              </a:ext>
            </a:extLst>
          </p:cNvPr>
          <p:cNvPicPr>
            <a:picLocks noChangeAspect="1"/>
          </p:cNvPicPr>
          <p:nvPr/>
        </p:nvPicPr>
        <p:blipFill>
          <a:blip r:embed="rId3"/>
          <a:stretch>
            <a:fillRect/>
          </a:stretch>
        </p:blipFill>
        <p:spPr>
          <a:xfrm>
            <a:off x="7086600" y="2743200"/>
            <a:ext cx="2911522" cy="182880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7395AE7A-953B-4FF0-8C82-0D1D4EC0E48B}"/>
              </a:ext>
            </a:extLst>
          </p:cNvPr>
          <p:cNvPicPr>
            <a:picLocks noChangeAspect="1"/>
          </p:cNvPicPr>
          <p:nvPr/>
        </p:nvPicPr>
        <p:blipFill>
          <a:blip r:embed="rId4"/>
          <a:stretch>
            <a:fillRect/>
          </a:stretch>
        </p:blipFill>
        <p:spPr>
          <a:xfrm>
            <a:off x="3539755" y="3843337"/>
            <a:ext cx="3353695" cy="22336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8709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Нови медији</a:t>
            </a:r>
            <a:endParaRPr lang="en-US" dirty="0"/>
          </a:p>
        </p:txBody>
      </p:sp>
      <p:sp>
        <p:nvSpPr>
          <p:cNvPr id="3" name="Content Placeholder 2"/>
          <p:cNvSpPr>
            <a:spLocks noGrp="1"/>
          </p:cNvSpPr>
          <p:nvPr>
            <p:ph idx="1"/>
          </p:nvPr>
        </p:nvSpPr>
        <p:spPr/>
        <p:txBody>
          <a:bodyPr/>
          <a:lstStyle/>
          <a:p>
            <a:pPr marL="0" indent="0">
              <a:buNone/>
            </a:pPr>
            <a:r>
              <a:rPr lang="sr-Cyrl-RS" dirty="0"/>
              <a:t>Пошто смо сви у изолацији због тренутне ситуације, сви ми имамо неки кутак (соба, тераса, поглед са прозора, двориште..) где проналазимо свој мир и где нам је лепо. Ваш задатак је да направите фотографију вашег кутка. Слику можете направити мобилним телефоном или фото-апаратом. Обратите пажњу на угао како сликате, поставите предмете тако да фотографија има смисла.</a:t>
            </a:r>
          </a:p>
          <a:p>
            <a:pPr marL="0" indent="0">
              <a:buNone/>
            </a:pPr>
            <a:r>
              <a:rPr lang="sr-Cyrl-RS" dirty="0"/>
              <a:t>Па хајде да видимо какви сте савремени уметници. </a:t>
            </a:r>
            <a:r>
              <a:rPr lang="sr-Cyrl-RS" dirty="0">
                <a:sym typeface="Wingdings" panose="05000000000000000000" pitchFamily="2" charset="2"/>
              </a:rPr>
              <a:t></a:t>
            </a:r>
            <a:r>
              <a:rPr lang="sr-Cyrl-RS" dirty="0"/>
              <a:t> </a:t>
            </a:r>
            <a:endParaRPr lang="en-US" dirty="0"/>
          </a:p>
        </p:txBody>
      </p:sp>
    </p:spTree>
    <p:extLst>
      <p:ext uri="{BB962C8B-B14F-4D97-AF65-F5344CB8AC3E}">
        <p14:creationId xmlns:p14="http://schemas.microsoft.com/office/powerpoint/2010/main" val="2692943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Cyrl-RS" dirty="0"/>
              <a:t>Хвала на пажњи! </a:t>
            </a:r>
            <a:r>
              <a:rPr lang="sr-Cyrl-RS" dirty="0">
                <a:sym typeface="Wingdings" panose="05000000000000000000" pitchFamily="2" charset="2"/>
              </a:rPr>
              <a:t></a:t>
            </a:r>
            <a:endParaRPr lang="en-US" dirty="0"/>
          </a:p>
        </p:txBody>
      </p:sp>
      <p:sp>
        <p:nvSpPr>
          <p:cNvPr id="3" name="Text Placeholder 2"/>
          <p:cNvSpPr>
            <a:spLocks noGrp="1"/>
          </p:cNvSpPr>
          <p:nvPr>
            <p:ph type="body" idx="1"/>
          </p:nvPr>
        </p:nvSpPr>
        <p:spPr/>
        <p:txBody>
          <a:bodyPr/>
          <a:lstStyle/>
          <a:p>
            <a:r>
              <a:rPr lang="sr-Cyrl-RS" dirty="0"/>
              <a:t>Слике радова или видео послати на </a:t>
            </a:r>
            <a:r>
              <a:rPr lang="en-US" dirty="0"/>
              <a:t>Google </a:t>
            </a:r>
            <a:r>
              <a:rPr lang="sr-Cyrl-RS" dirty="0"/>
              <a:t>учионици.</a:t>
            </a:r>
            <a:endParaRPr lang="en-US" dirty="0"/>
          </a:p>
        </p:txBody>
      </p:sp>
    </p:spTree>
    <p:extLst>
      <p:ext uri="{BB962C8B-B14F-4D97-AF65-F5344CB8AC3E}">
        <p14:creationId xmlns:p14="http://schemas.microsoft.com/office/powerpoint/2010/main" val="684342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ildren Friends 16x9">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hoolyard kids education presentation, album (widescreen).potx" id="{B61009BD-7448-452D-9EB3-A92629EDAAF7}" vid="{D5A61431-CA5A-45CA-9A81-30AAFC8F1B2C}"/>
    </a:ext>
  </a:extLst>
</a:theme>
</file>

<file path=ppt/theme/theme2.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hildrenFriends">
      <a:dk1>
        <a:srgbClr val="404040"/>
      </a:dk1>
      <a:lt1>
        <a:sysClr val="window" lastClr="FFFFFF"/>
      </a:lt1>
      <a:dk2>
        <a:srgbClr val="000000"/>
      </a:dk2>
      <a:lt2>
        <a:srgbClr val="EAEAEA"/>
      </a:lt2>
      <a:accent1>
        <a:srgbClr val="A63121"/>
      </a:accent1>
      <a:accent2>
        <a:srgbClr val="318DCB"/>
      </a:accent2>
      <a:accent3>
        <a:srgbClr val="F28330"/>
      </a:accent3>
      <a:accent4>
        <a:srgbClr val="50B852"/>
      </a:accent4>
      <a:accent5>
        <a:srgbClr val="EEAD1D"/>
      </a:accent5>
      <a:accent6>
        <a:srgbClr val="A68555"/>
      </a:accent6>
      <a:hlink>
        <a:srgbClr val="F28330"/>
      </a:hlink>
      <a:folHlink>
        <a:srgbClr val="969696"/>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DA15C6C-6BB6-4DB6-B7D6-7F14EAB2CC5C}">
  <ds:schemaRefs>
    <ds:schemaRef ds:uri="http://purl.org/dc/elements/1.1/"/>
    <ds:schemaRef ds:uri="http://schemas.microsoft.com/office/infopath/2007/PartnerControls"/>
    <ds:schemaRef ds:uri="http://schemas.microsoft.com/office/2006/metadata/properties"/>
    <ds:schemaRef ds:uri="http://purl.org/dc/terms/"/>
    <ds:schemaRef ds:uri="http://schemas.microsoft.com/office/2006/documentManagement/types"/>
    <ds:schemaRef ds:uri="http://schemas.openxmlformats.org/package/2006/metadata/core-properties"/>
    <ds:schemaRef ds:uri="40262f94-9f35-4ac3-9a90-690165a166b7"/>
    <ds:schemaRef ds:uri="a4f35948-e619-41b3-aa29-22878b09cfd2"/>
    <ds:schemaRef ds:uri="http://www.w3.org/XML/1998/namespace"/>
    <ds:schemaRef ds:uri="http://purl.org/dc/dcmitype/"/>
  </ds:schemaRefs>
</ds:datastoreItem>
</file>

<file path=customXml/itemProps2.xml><?xml version="1.0" encoding="utf-8"?>
<ds:datastoreItem xmlns:ds="http://schemas.openxmlformats.org/officeDocument/2006/customXml" ds:itemID="{9EDF6667-B669-49A4-BBE6-2132BA71C0C7}">
  <ds:schemaRefs>
    <ds:schemaRef ds:uri="http://schemas.microsoft.com/sharepoint/v3/contenttype/forms"/>
  </ds:schemaRefs>
</ds:datastoreItem>
</file>

<file path=customXml/itemProps3.xml><?xml version="1.0" encoding="utf-8"?>
<ds:datastoreItem xmlns:ds="http://schemas.openxmlformats.org/officeDocument/2006/customXml" ds:itemID="{4A369AEE-D726-45B1-ACA9-0D6048C368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Schoolyard kids education presentation, album (widescreen)</Template>
  <TotalTime>108</TotalTime>
  <Words>371</Words>
  <Application>Microsoft Office PowerPoint</Application>
  <PresentationFormat>Widescreen</PresentationFormat>
  <Paragraphs>24</Paragraphs>
  <Slides>9</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Times New Roman</vt:lpstr>
      <vt:lpstr>Children Friends 16x9</vt:lpstr>
      <vt:lpstr>Ликовна култура</vt:lpstr>
      <vt:lpstr>Нови медији</vt:lpstr>
      <vt:lpstr>Нови медији</vt:lpstr>
      <vt:lpstr>Нови медији - фотографија</vt:lpstr>
      <vt:lpstr>Нови медији – Поп-арт</vt:lpstr>
      <vt:lpstr>Нови медији – рачунарска уметност</vt:lpstr>
      <vt:lpstr>Нови медији – Перформанс</vt:lpstr>
      <vt:lpstr>Нови медији</vt:lpstr>
      <vt:lpstr>Хвала на пажњи!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Ликовна култура</dc:title>
  <dc:creator>Irena</dc:creator>
  <cp:keywords/>
  <cp:lastModifiedBy>Irena</cp:lastModifiedBy>
  <cp:revision>13</cp:revision>
  <dcterms:created xsi:type="dcterms:W3CDTF">2020-04-18T17:23:26Z</dcterms:created>
  <dcterms:modified xsi:type="dcterms:W3CDTF">2020-04-25T19:31:52Z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TC038961019991</vt:lpwstr>
  </property>
  <property fmtid="{D5CDD505-2E9C-101B-9397-08002B2CF9AE}" pid="3" name="ContentTypeId">
    <vt:lpwstr>0x010100AA3F7D94069FF64A86F7DFF56D60E3BE</vt:lpwstr>
  </property>
</Properties>
</file>